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Average" pitchFamily="2" charset="77"/>
      <p:regular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Montserrat" pitchFamily="2" charset="77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25bc0c276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25bc0c276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87997393_0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f87997393_0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2491ec63b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2491ec63b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driscollis/talk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xtualize.io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textual.textualize.io/" TargetMode="External"/><Relationship Id="rId4" Type="http://schemas.openxmlformats.org/officeDocument/2006/relationships/hyperlink" Target="https://github.com/Textualize/textual-web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driscollis.gumroad.com/" TargetMode="External"/><Relationship Id="rId4" Type="http://schemas.openxmlformats.org/officeDocument/2006/relationships/hyperlink" Target="https://github.com/driscollis/talk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000550" y="493750"/>
            <a:ext cx="5778600" cy="26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Creating a Weather App in Your Terminal with Python</a:t>
            </a:r>
            <a:endParaRPr/>
          </a:p>
        </p:txBody>
      </p:sp>
      <p:pic>
        <p:nvPicPr>
          <p:cNvPr id="229" name="Google Shape;2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2826" y="3504163"/>
            <a:ext cx="2291174" cy="2291174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7"/>
          <p:cNvSpPr txBox="1">
            <a:spLocks noGrp="1"/>
          </p:cNvSpPr>
          <p:nvPr>
            <p:ph type="subTitle" idx="1"/>
          </p:nvPr>
        </p:nvSpPr>
        <p:spPr>
          <a:xfrm>
            <a:off x="6852825" y="3295175"/>
            <a:ext cx="3877200" cy="4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Mike Driscoll</a:t>
            </a:r>
            <a:endParaRPr sz="1800"/>
          </a:p>
        </p:txBody>
      </p:sp>
      <p:sp>
        <p:nvSpPr>
          <p:cNvPr id="231" name="Google Shape;231;p17"/>
          <p:cNvSpPr txBox="1"/>
          <p:nvPr/>
        </p:nvSpPr>
        <p:spPr>
          <a:xfrm>
            <a:off x="4252825" y="3620975"/>
            <a:ext cx="47403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 Slides and Code here: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https://github.com/driscollis/talks</a:t>
            </a: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We’re Talking About</a:t>
            </a:r>
            <a:endParaRPr/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What is Textual</a:t>
            </a:r>
            <a:endParaRPr sz="19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Installing Textual</a:t>
            </a:r>
            <a:endParaRPr sz="15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Hello World</a:t>
            </a:r>
            <a:endParaRPr sz="15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Getting Weather Data</a:t>
            </a:r>
            <a:endParaRPr sz="19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Creating the Weather App</a:t>
            </a:r>
            <a:endParaRPr sz="19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Questions</a:t>
            </a:r>
            <a:endParaRPr sz="19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1294300" y="1772075"/>
            <a:ext cx="3339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Terminal Packages for Python</a:t>
            </a:r>
            <a:endParaRPr sz="19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Terminal Packages for Python</a:t>
            </a:r>
            <a:endParaRPr/>
          </a:p>
        </p:txBody>
      </p:sp>
      <p:sp>
        <p:nvSpPr>
          <p:cNvPr id="249" name="Google Shape;249;p19"/>
          <p:cNvSpPr txBox="1"/>
          <p:nvPr/>
        </p:nvSpPr>
        <p:spPr>
          <a:xfrm>
            <a:off x="1297501" y="17557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Curses (standard library)</a:t>
            </a:r>
            <a:endParaRPr sz="21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0" name="Google Shape;250;p19"/>
          <p:cNvSpPr txBox="1"/>
          <p:nvPr/>
        </p:nvSpPr>
        <p:spPr>
          <a:xfrm>
            <a:off x="1297501" y="2117888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Asciimatics</a:t>
            </a:r>
            <a:endParaRPr sz="21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51" name="Google Shape;251;p19"/>
          <p:cNvSpPr txBox="1"/>
          <p:nvPr/>
        </p:nvSpPr>
        <p:spPr>
          <a:xfrm>
            <a:off x="1297501" y="2480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Textual</a:t>
            </a:r>
            <a:endParaRPr sz="21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Textual?</a:t>
            </a:r>
            <a:endParaRPr/>
          </a:p>
        </p:txBody>
      </p:sp>
      <p:sp>
        <p:nvSpPr>
          <p:cNvPr id="257" name="Google Shape;257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300"/>
              </a:spcBef>
              <a:spcAft>
                <a:spcPts val="0"/>
              </a:spcAft>
              <a:buNone/>
            </a:pPr>
            <a:r>
              <a:rPr lang="en-GB" sz="1400">
                <a:highlight>
                  <a:srgbClr val="1E2129"/>
                </a:highlight>
                <a:latin typeface="Roboto"/>
                <a:ea typeface="Roboto"/>
                <a:cs typeface="Roboto"/>
                <a:sym typeface="Roboto"/>
              </a:rPr>
              <a:t>Textual is a </a:t>
            </a:r>
            <a:r>
              <a:rPr lang="en-GB" sz="1400" i="1">
                <a:highlight>
                  <a:srgbClr val="1E2129"/>
                </a:highlight>
                <a:latin typeface="Roboto"/>
                <a:ea typeface="Roboto"/>
                <a:cs typeface="Roboto"/>
                <a:sym typeface="Roboto"/>
              </a:rPr>
              <a:t>Rapid Application Development</a:t>
            </a:r>
            <a:r>
              <a:rPr lang="en-GB" sz="1400">
                <a:highlight>
                  <a:srgbClr val="1E2129"/>
                </a:highlight>
                <a:latin typeface="Roboto"/>
                <a:ea typeface="Roboto"/>
                <a:cs typeface="Roboto"/>
                <a:sym typeface="Roboto"/>
              </a:rPr>
              <a:t> framework for Python, built by </a:t>
            </a:r>
            <a:r>
              <a:rPr lang="en-GB" sz="1400">
                <a:solidFill>
                  <a:schemeClr val="lt2"/>
                </a:solidFill>
                <a:highlight>
                  <a:srgbClr val="1E2129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Textualize.io</a:t>
            </a:r>
            <a:r>
              <a:rPr lang="en-GB" sz="1400">
                <a:highlight>
                  <a:srgbClr val="1E2129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400">
              <a:highlight>
                <a:srgbClr val="1E2129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300"/>
              </a:spcBef>
              <a:spcAft>
                <a:spcPts val="0"/>
              </a:spcAft>
              <a:buNone/>
            </a:pPr>
            <a:r>
              <a:rPr lang="en-GB" sz="1400">
                <a:highlight>
                  <a:srgbClr val="1E2129"/>
                </a:highlight>
                <a:latin typeface="Roboto"/>
                <a:ea typeface="Roboto"/>
                <a:cs typeface="Roboto"/>
                <a:sym typeface="Roboto"/>
              </a:rPr>
              <a:t>Build sophisticated user interfaces with a simple Python API. Run your apps in the terminal </a:t>
            </a:r>
            <a:r>
              <a:rPr lang="en-GB" sz="1400" i="1">
                <a:highlight>
                  <a:srgbClr val="1E2129"/>
                </a:highlight>
                <a:latin typeface="Roboto"/>
                <a:ea typeface="Roboto"/>
                <a:cs typeface="Roboto"/>
                <a:sym typeface="Roboto"/>
              </a:rPr>
              <a:t>or</a:t>
            </a:r>
            <a:r>
              <a:rPr lang="en-GB" sz="1400">
                <a:highlight>
                  <a:srgbClr val="1E2129"/>
                </a:highlight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lang="en-GB" sz="1400">
                <a:solidFill>
                  <a:schemeClr val="lt2"/>
                </a:solidFill>
                <a:highlight>
                  <a:srgbClr val="1E2129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 browser</a:t>
            </a:r>
            <a:r>
              <a:rPr lang="en-GB" sz="1400">
                <a:highlight>
                  <a:srgbClr val="1E2129"/>
                </a:highlight>
                <a:latin typeface="Roboto"/>
                <a:ea typeface="Roboto"/>
                <a:cs typeface="Roboto"/>
                <a:sym typeface="Roboto"/>
              </a:rPr>
              <a:t>!</a:t>
            </a:r>
            <a:endParaRPr sz="1400">
              <a:highlight>
                <a:srgbClr val="1E2129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300"/>
              </a:spcBef>
              <a:spcAft>
                <a:spcPts val="0"/>
              </a:spcAft>
              <a:buNone/>
            </a:pPr>
            <a:r>
              <a:rPr lang="en-GB" sz="1400">
                <a:highlight>
                  <a:srgbClr val="1E2129"/>
                </a:highlight>
                <a:latin typeface="Roboto"/>
                <a:ea typeface="Roboto"/>
                <a:cs typeface="Roboto"/>
                <a:sym typeface="Roboto"/>
              </a:rPr>
              <a:t>Learn more here: </a:t>
            </a:r>
            <a:r>
              <a:rPr lang="en-GB" sz="1400" u="sng">
                <a:solidFill>
                  <a:schemeClr val="hlink"/>
                </a:solidFill>
                <a:highlight>
                  <a:srgbClr val="1E2129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https://textual.textualize.io/</a:t>
            </a:r>
            <a:r>
              <a:rPr lang="en-GB" sz="1400">
                <a:highlight>
                  <a:srgbClr val="1E2129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400">
              <a:highlight>
                <a:srgbClr val="1E2129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3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Installing Textual + Dependencies</a:t>
            </a:r>
            <a:endParaRPr dirty="0"/>
          </a:p>
        </p:txBody>
      </p:sp>
      <p:sp>
        <p:nvSpPr>
          <p:cNvPr id="263" name="Google Shape;263;p21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64" name="Google Shape;264;p21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 dirty="0">
                <a:solidFill>
                  <a:srgbClr val="FFFFFF"/>
                </a:solidFill>
              </a:rPr>
              <a:t>Open a terminal or command prompt</a:t>
            </a:r>
            <a:endParaRPr sz="1500" dirty="0">
              <a:solidFill>
                <a:srgbClr val="FFFFFF"/>
              </a:solidFill>
            </a:endParaRPr>
          </a:p>
        </p:txBody>
      </p:sp>
      <p:sp>
        <p:nvSpPr>
          <p:cNvPr id="265" name="Google Shape;265;p21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66" name="Google Shape;266;p21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dirty="0">
                <a:solidFill>
                  <a:srgbClr val="FFFFFF"/>
                </a:solidFill>
              </a:rPr>
              <a:t>Run the following command:</a:t>
            </a:r>
            <a:endParaRPr sz="15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600" b="1" dirty="0">
                <a:solidFill>
                  <a:srgbClr val="FFFFFF"/>
                </a:solidFill>
              </a:rPr>
              <a:t>python -m pip install –r </a:t>
            </a:r>
            <a:r>
              <a:rPr lang="en-GB" sz="1600" b="1" dirty="0" err="1">
                <a:solidFill>
                  <a:srgbClr val="FFFFFF"/>
                </a:solidFill>
              </a:rPr>
              <a:t>requirements.txt</a:t>
            </a:r>
            <a:endParaRPr sz="1600" b="1" dirty="0">
              <a:solidFill>
                <a:srgbClr val="FFFFFF"/>
              </a:solidFill>
            </a:endParaRPr>
          </a:p>
        </p:txBody>
      </p:sp>
      <p:sp>
        <p:nvSpPr>
          <p:cNvPr id="267" name="Google Shape;267;p21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8" name="Google Shape;268;p21"/>
          <p:cNvSpPr txBox="1">
            <a:spLocks noGrp="1"/>
          </p:cNvSpPr>
          <p:nvPr>
            <p:ph type="body" idx="1"/>
          </p:nvPr>
        </p:nvSpPr>
        <p:spPr>
          <a:xfrm>
            <a:off x="2038351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 dirty="0">
                <a:solidFill>
                  <a:srgbClr val="FFFFFF"/>
                </a:solidFill>
              </a:rPr>
              <a:t>You’re ready to code!</a:t>
            </a:r>
            <a:endParaRPr sz="15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Getting Weather Data</a:t>
            </a:r>
            <a:endParaRPr/>
          </a:p>
        </p:txBody>
      </p:sp>
      <p:sp>
        <p:nvSpPr>
          <p:cNvPr id="274" name="Google Shape;274;p22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Weather.gov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OpenWeatherMap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Open Mateo</a:t>
            </a:r>
            <a:endParaRPr sz="1800"/>
          </a:p>
        </p:txBody>
      </p:sp>
      <p:sp>
        <p:nvSpPr>
          <p:cNvPr id="275" name="Google Shape;275;p22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3"/>
          <p:cNvSpPr txBox="1">
            <a:spLocks noGrp="1"/>
          </p:cNvSpPr>
          <p:nvPr>
            <p:ph type="title"/>
          </p:nvPr>
        </p:nvSpPr>
        <p:spPr>
          <a:xfrm>
            <a:off x="1320875" y="313525"/>
            <a:ext cx="69072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Creating the Weather App</a:t>
            </a:r>
            <a:endParaRPr sz="2400"/>
          </a:p>
        </p:txBody>
      </p:sp>
      <p:sp>
        <p:nvSpPr>
          <p:cNvPr id="281" name="Google Shape;281;p23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282" name="Google Shape;282;p23"/>
          <p:cNvGrpSpPr/>
          <p:nvPr/>
        </p:nvGrpSpPr>
        <p:grpSpPr>
          <a:xfrm>
            <a:off x="4654186" y="1785178"/>
            <a:ext cx="4042004" cy="2072175"/>
            <a:chOff x="4654186" y="1785178"/>
            <a:chExt cx="4042004" cy="2072175"/>
          </a:xfrm>
        </p:grpSpPr>
        <p:sp>
          <p:nvSpPr>
            <p:cNvPr id="283" name="Google Shape;283;p23"/>
            <p:cNvSpPr/>
            <p:nvPr/>
          </p:nvSpPr>
          <p:spPr>
            <a:xfrm>
              <a:off x="4657290" y="1813753"/>
              <a:ext cx="4038900" cy="20436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3"/>
            <p:cNvSpPr/>
            <p:nvPr/>
          </p:nvSpPr>
          <p:spPr>
            <a:xfrm>
              <a:off x="4654186" y="1785178"/>
              <a:ext cx="4038900" cy="20436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3"/>
            <p:cNvSpPr/>
            <p:nvPr/>
          </p:nvSpPr>
          <p:spPr>
            <a:xfrm rot="5400000">
              <a:off x="4590717" y="2763677"/>
              <a:ext cx="667200" cy="108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6" name="Google Shape;286;p23" descr="offset_comp_342327_edited.jpg"/>
          <p:cNvPicPr preferRelativeResize="0"/>
          <p:nvPr/>
        </p:nvPicPr>
        <p:blipFill rotWithShape="1">
          <a:blip r:embed="rId3">
            <a:alphaModFix/>
          </a:blip>
          <a:srcRect l="37906" t="15185" r="30827" b="23234"/>
          <a:stretch/>
        </p:blipFill>
        <p:spPr>
          <a:xfrm rot="5400000">
            <a:off x="5926988" y="1062492"/>
            <a:ext cx="2043600" cy="34890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287" name="Google Shape;287;p23"/>
          <p:cNvSpPr/>
          <p:nvPr/>
        </p:nvSpPr>
        <p:spPr>
          <a:xfrm rot="5400000" flipH="1">
            <a:off x="5885954" y="1103724"/>
            <a:ext cx="2043600" cy="3405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4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CACACA"/>
                </a:solidFill>
              </a:rPr>
              <a:t>Questions?</a:t>
            </a:r>
            <a:endParaRPr sz="3400"/>
          </a:p>
        </p:txBody>
      </p:sp>
      <p:sp>
        <p:nvSpPr>
          <p:cNvPr id="293" name="Google Shape;293;p24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4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A41F4FA-1737-5293-4B84-7C31708BA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639" y="755374"/>
            <a:ext cx="4556873" cy="3632752"/>
          </a:xfrm>
          <a:prstGeom prst="rect">
            <a:avLst/>
          </a:prstGeom>
        </p:spPr>
      </p:pic>
      <p:sp>
        <p:nvSpPr>
          <p:cNvPr id="299" name="Google Shape;299;p25"/>
          <p:cNvSpPr txBox="1">
            <a:spLocks noGrp="1"/>
          </p:cNvSpPr>
          <p:nvPr>
            <p:ph type="title"/>
          </p:nvPr>
        </p:nvSpPr>
        <p:spPr>
          <a:xfrm>
            <a:off x="552834" y="183732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Thank you!</a:t>
            </a:r>
            <a:endParaRPr dirty="0"/>
          </a:p>
        </p:txBody>
      </p:sp>
      <p:sp>
        <p:nvSpPr>
          <p:cNvPr id="300" name="Google Shape;300;p25"/>
          <p:cNvSpPr txBox="1">
            <a:spLocks noGrp="1"/>
          </p:cNvSpPr>
          <p:nvPr>
            <p:ph type="body" idx="1"/>
          </p:nvPr>
        </p:nvSpPr>
        <p:spPr>
          <a:xfrm>
            <a:off x="456025" y="2613775"/>
            <a:ext cx="4465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Get Code and Slide Here: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 u="sng" dirty="0">
                <a:solidFill>
                  <a:schemeClr val="hlink"/>
                </a:solidFill>
                <a:hlinkClick r:id="rId4"/>
              </a:rPr>
              <a:t>https://github.com/driscollis/talks</a:t>
            </a:r>
            <a:r>
              <a:rPr lang="en-GB" sz="1800" dirty="0"/>
              <a:t> </a:t>
            </a:r>
            <a:endParaRPr sz="1800" dirty="0"/>
          </a:p>
        </p:txBody>
      </p:sp>
      <p:sp>
        <p:nvSpPr>
          <p:cNvPr id="311" name="Google Shape;311;p25"/>
          <p:cNvSpPr/>
          <p:nvPr/>
        </p:nvSpPr>
        <p:spPr>
          <a:xfrm flipH="1">
            <a:off x="5194427" y="2467211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5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https://github.com/driscollis/talks</a:t>
            </a:r>
            <a:endParaRPr/>
          </a:p>
        </p:txBody>
      </p:sp>
      <p:sp>
        <p:nvSpPr>
          <p:cNvPr id="2" name="Google Shape;299;p25">
            <a:extLst>
              <a:ext uri="{FF2B5EF4-FFF2-40B4-BE49-F238E27FC236}">
                <a16:creationId xmlns:a16="http://schemas.microsoft.com/office/drawing/2014/main" id="{B3F382E2-A64D-EA64-5A50-ED814D13969A}"/>
              </a:ext>
            </a:extLst>
          </p:cNvPr>
          <p:cNvSpPr txBox="1">
            <a:spLocks/>
          </p:cNvSpPr>
          <p:nvPr/>
        </p:nvSpPr>
        <p:spPr>
          <a:xfrm>
            <a:off x="5085971" y="233493"/>
            <a:ext cx="3280210" cy="6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GB" dirty="0"/>
              <a:t>Learn More 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0BC889-DE49-0502-CEC7-A278A3627A45}"/>
              </a:ext>
            </a:extLst>
          </p:cNvPr>
          <p:cNvSpPr txBox="1"/>
          <p:nvPr/>
        </p:nvSpPr>
        <p:spPr>
          <a:xfrm>
            <a:off x="219233" y="3820061"/>
            <a:ext cx="4465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- </a:t>
            </a:r>
            <a:r>
              <a:rPr lang="en-US" sz="2000" b="1" dirty="0" err="1">
                <a:solidFill>
                  <a:schemeClr val="bg1"/>
                </a:solidFill>
              </a:rPr>
              <a:t>MouseVsPython.com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 - </a:t>
            </a:r>
            <a:r>
              <a:rPr lang="en-US" sz="2000" b="1" dirty="0">
                <a:solidFill>
                  <a:schemeClr val="bg1"/>
                </a:solidFill>
              </a:rPr>
              <a:t>@</a:t>
            </a:r>
            <a:r>
              <a:rPr lang="en-US" sz="2000" b="1" dirty="0" err="1">
                <a:solidFill>
                  <a:schemeClr val="bg1"/>
                </a:solidFill>
              </a:rPr>
              <a:t>driscollis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chemeClr val="bg1"/>
                </a:solidFill>
              </a:rPr>
              <a:t>on X, Mastodon, and            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   BlueSky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C02DAA-3786-3BD6-D444-09886C3416EA}"/>
              </a:ext>
            </a:extLst>
          </p:cNvPr>
          <p:cNvSpPr txBox="1"/>
          <p:nvPr/>
        </p:nvSpPr>
        <p:spPr>
          <a:xfrm>
            <a:off x="4987233" y="4447219"/>
            <a:ext cx="3714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hlinkClick r:id="rId5"/>
              </a:rPr>
              <a:t>https://driscollis.gumroad.com/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1744</TotalTime>
  <Words>217</Words>
  <Application>Microsoft Macintosh PowerPoint</Application>
  <PresentationFormat>On-screen Show (16:9)</PresentationFormat>
  <Paragraphs>42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Lato</vt:lpstr>
      <vt:lpstr>Arial</vt:lpstr>
      <vt:lpstr>Montserrat</vt:lpstr>
      <vt:lpstr>Roboto</vt:lpstr>
      <vt:lpstr>Average</vt:lpstr>
      <vt:lpstr>Focus</vt:lpstr>
      <vt:lpstr>Creating a Weather App in Your Terminal with Python</vt:lpstr>
      <vt:lpstr>What We’re Talking About</vt:lpstr>
      <vt:lpstr>Terminal Packages for Python</vt:lpstr>
      <vt:lpstr>What is Textual?</vt:lpstr>
      <vt:lpstr>Installing Textual + Dependencies</vt:lpstr>
      <vt:lpstr>Getting Weather Data</vt:lpstr>
      <vt:lpstr>Creating the Weather App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Mike Driscoll</cp:lastModifiedBy>
  <cp:revision>2</cp:revision>
  <dcterms:modified xsi:type="dcterms:W3CDTF">2025-01-28T03:04:17Z</dcterms:modified>
</cp:coreProperties>
</file>